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FAD72"/>
    <a:srgbClr val="8ABC8C"/>
    <a:srgbClr val="A6CCA8"/>
    <a:srgbClr val="9DD5AA"/>
    <a:srgbClr val="2BCB1F"/>
    <a:srgbClr val="00CC66"/>
    <a:srgbClr val="0099FF"/>
    <a:srgbClr val="3366CC"/>
    <a:srgbClr val="006600"/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5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4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D971C-3833-439B-8FB3-A2826546ED47}" type="datetimeFigureOut">
              <a:rPr lang="de-DE" smtClean="0"/>
              <a:t>18.04.2016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EF7D4-79F0-43E5-9F07-2116C1E2729F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27584" y="2420888"/>
            <a:ext cx="7772400" cy="355825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de-DE" b="1" dirty="0" smtClean="0">
                <a:solidFill>
                  <a:srgbClr val="6FAD72"/>
                </a:solidFill>
              </a:rPr>
              <a:t>Produktion von</a:t>
            </a:r>
            <a:br>
              <a:rPr lang="de-DE" b="1" dirty="0" smtClean="0">
                <a:solidFill>
                  <a:srgbClr val="6FAD72"/>
                </a:solidFill>
              </a:rPr>
            </a:br>
            <a:r>
              <a:rPr lang="de-DE" b="1" dirty="0" smtClean="0">
                <a:solidFill>
                  <a:srgbClr val="6FAD72"/>
                </a:solidFill>
              </a:rPr>
              <a:t> „Münsteländer Trockenobst“ </a:t>
            </a:r>
            <a:br>
              <a:rPr lang="de-DE" b="1" dirty="0" smtClean="0">
                <a:solidFill>
                  <a:srgbClr val="6FAD72"/>
                </a:solidFill>
              </a:rPr>
            </a:br>
            <a:r>
              <a:rPr lang="de-DE" b="1" dirty="0" smtClean="0">
                <a:solidFill>
                  <a:srgbClr val="6FAD72"/>
                </a:solidFill>
              </a:rPr>
              <a:t>in Bio-Qualität als Qualifizierungs- und Arbeitsbeschaffungsmaßnahme</a:t>
            </a:r>
            <a:endParaRPr lang="de-DE" b="1" dirty="0">
              <a:solidFill>
                <a:srgbClr val="6FAD72"/>
              </a:solidFill>
            </a:endParaRPr>
          </a:p>
        </p:txBody>
      </p:sp>
      <p:pic>
        <p:nvPicPr>
          <p:cNvPr id="4" name="Grafik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76256" y="260648"/>
            <a:ext cx="202044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Grafik 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6192688" cy="151216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dirty="0" smtClean="0">
                <a:solidFill>
                  <a:srgbClr val="0099FF"/>
                </a:solidFill>
              </a:rPr>
              <a:t>Gefördert durch:</a:t>
            </a:r>
            <a:endParaRPr lang="de-DE" b="1" dirty="0">
              <a:solidFill>
                <a:srgbClr val="0099FF"/>
              </a:solidFill>
            </a:endParaRPr>
          </a:p>
        </p:txBody>
      </p:sp>
      <p:pic>
        <p:nvPicPr>
          <p:cNvPr id="4" name="Inhaltsplatzhalter 3" descr="https://www.dbu.de/media/190712021139jjep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2852936"/>
            <a:ext cx="296978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Bildschirmpräsentation (4:3)</PresentationFormat>
  <Paragraphs>2</Paragraphs>
  <Slides>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4" baseType="lpstr">
      <vt:lpstr>Larissa-Design</vt:lpstr>
      <vt:lpstr>Produktion von  „Münsteländer Trockenobst“  in Bio-Qualität als Qualifizierungs- und Arbeitsbeschaffungsmaßnahme</vt:lpstr>
      <vt:lpstr>Gefördert durch:</vt:lpstr>
      <vt:lpstr>Folie 3</vt:lpstr>
    </vt:vector>
  </TitlesOfParts>
  <Company>Kreis Steinfurt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Produktion von  „Münsteländer Trockenobst“  in Bio-Qualität als Qualifizierungs- und Arbeitsbeschaffungsmaßnahme</dc:title>
  <dc:creator>e984003</dc:creator>
  <cp:lastModifiedBy>e984003</cp:lastModifiedBy>
  <cp:revision>1</cp:revision>
  <dcterms:created xsi:type="dcterms:W3CDTF">2016-04-18T10:29:33Z</dcterms:created>
  <dcterms:modified xsi:type="dcterms:W3CDTF">2016-04-18T10:50:48Z</dcterms:modified>
</cp:coreProperties>
</file>